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8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00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22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70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80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179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49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167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902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0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9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097A5-A598-425C-8081-DB513C1463C7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DEAA2-4567-4446-B308-B9F06D9DAC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17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2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62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16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06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44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08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91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65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1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84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58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32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52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91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46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96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03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24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1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826"/>
            <a:ext cx="12192000" cy="6926826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2349911" y="5899356"/>
            <a:ext cx="983226" cy="2163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61421" y="5899356"/>
            <a:ext cx="1514166" cy="216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Адмиралтейского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4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0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8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4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21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6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9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</Words>
  <Application>Microsoft Office PowerPoint</Application>
  <PresentationFormat>Широкоэкранный</PresentationFormat>
  <Paragraphs>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Левакова София Александровна</dc:creator>
  <cp:lastModifiedBy>Малышева Елена Николаевна</cp:lastModifiedBy>
  <cp:revision>2</cp:revision>
  <dcterms:created xsi:type="dcterms:W3CDTF">2022-02-07T14:42:09Z</dcterms:created>
  <dcterms:modified xsi:type="dcterms:W3CDTF">2022-02-18T07:11:23Z</dcterms:modified>
</cp:coreProperties>
</file>